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sldIdLst>
    <p:sldId id="256" r:id="rId2"/>
    <p:sldId id="259" r:id="rId3"/>
    <p:sldId id="257" r:id="rId4"/>
    <p:sldId id="260" r:id="rId5"/>
    <p:sldId id="261" r:id="rId6"/>
    <p:sldId id="262" r:id="rId7"/>
    <p:sldId id="263" r:id="rId8"/>
    <p:sldId id="258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6/1/2017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6/1/2017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37230" y="882376"/>
            <a:ext cx="10039710" cy="1915415"/>
          </a:xfrm>
        </p:spPr>
        <p:txBody>
          <a:bodyPr>
            <a:normAutofit fontScale="90000"/>
          </a:bodyPr>
          <a:lstStyle/>
          <a:p>
            <a:pPr algn="l"/>
            <a:r>
              <a:rPr lang="cs-CZ" sz="5400" dirty="0" smtClean="0"/>
              <a:t>Fotodokumentace </a:t>
            </a:r>
            <a:br>
              <a:rPr lang="cs-CZ" sz="5400" dirty="0" smtClean="0"/>
            </a:br>
            <a:r>
              <a:rPr lang="cs-CZ" sz="5400" dirty="0" smtClean="0"/>
              <a:t>Z  AKCÍ </a:t>
            </a:r>
            <a:br>
              <a:rPr lang="cs-CZ" sz="5400" dirty="0" smtClean="0"/>
            </a:br>
            <a:r>
              <a:rPr lang="cs-CZ" sz="5400" dirty="0" smtClean="0"/>
              <a:t>MAP  Písecko</a:t>
            </a:r>
            <a:endParaRPr lang="cs-CZ" sz="54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 smtClean="0"/>
          </a:p>
          <a:p>
            <a:pPr algn="l"/>
            <a:r>
              <a:rPr lang="cs-CZ" dirty="0" smtClean="0"/>
              <a:t>    </a:t>
            </a:r>
            <a:r>
              <a:rPr lang="cs-CZ" b="1" dirty="0" smtClean="0"/>
              <a:t>leden 2016 – červen 2017</a:t>
            </a:r>
          </a:p>
          <a:p>
            <a:pPr algn="l"/>
            <a:r>
              <a:rPr lang="cs-CZ" b="1" dirty="0" smtClean="0"/>
              <a:t>    </a:t>
            </a:r>
            <a:endParaRPr lang="cs-CZ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548" y="1499286"/>
            <a:ext cx="5748706" cy="443195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666" y="5043767"/>
            <a:ext cx="576262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473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4886" y="609600"/>
            <a:ext cx="6606746" cy="1787611"/>
          </a:xfrm>
        </p:spPr>
        <p:txBody>
          <a:bodyPr>
            <a:normAutofit/>
          </a:bodyPr>
          <a:lstStyle/>
          <a:p>
            <a:r>
              <a:rPr lang="cs-CZ" b="1" dirty="0" smtClean="0"/>
              <a:t>18</a:t>
            </a:r>
            <a:r>
              <a:rPr lang="cs-CZ" dirty="0" smtClean="0"/>
              <a:t> </a:t>
            </a:r>
            <a:r>
              <a:rPr lang="cs-CZ" sz="3200" b="1" dirty="0" smtClean="0"/>
              <a:t>vzdělávacích akcí </a:t>
            </a:r>
            <a:r>
              <a:rPr lang="cs-CZ" sz="3200" dirty="0" smtClean="0"/>
              <a:t>na téma</a:t>
            </a:r>
            <a:br>
              <a:rPr lang="cs-CZ" sz="3200" dirty="0" smtClean="0"/>
            </a:br>
            <a:r>
              <a:rPr lang="cs-CZ" sz="3200" dirty="0" smtClean="0"/>
              <a:t>inkluze, legislativy, práce s dětmi</a:t>
            </a:r>
            <a:br>
              <a:rPr lang="cs-CZ" sz="3200" dirty="0" smtClean="0"/>
            </a:br>
            <a:r>
              <a:rPr lang="cs-CZ" sz="3200" dirty="0" smtClean="0"/>
              <a:t> se SVP, gramotnosti, šikana a další…..</a:t>
            </a:r>
            <a:endParaRPr lang="cs-CZ" sz="32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97" y="2496064"/>
            <a:ext cx="6069227" cy="364153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069" y="4008117"/>
            <a:ext cx="4213658" cy="252819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529" y="848498"/>
            <a:ext cx="4749805" cy="298209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356" y="4020124"/>
            <a:ext cx="2207741" cy="1655806"/>
          </a:xfrm>
          <a:prstGeom prst="rect">
            <a:avLst/>
          </a:prstGeom>
        </p:spPr>
      </p:pic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>
          <a:xfrm>
            <a:off x="1234437" y="2057400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0604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6312243" cy="135636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12</a:t>
            </a:r>
            <a:r>
              <a:rPr lang="cs-CZ" dirty="0" smtClean="0"/>
              <a:t> </a:t>
            </a:r>
            <a:r>
              <a:rPr lang="cs-CZ" sz="3100" dirty="0" smtClean="0"/>
              <a:t>jednání diskusní skupiny </a:t>
            </a:r>
            <a:r>
              <a:rPr lang="cs-CZ" sz="3100" b="1" dirty="0" smtClean="0"/>
              <a:t>základních škol </a:t>
            </a:r>
            <a:r>
              <a:rPr lang="cs-CZ" sz="3100" dirty="0" smtClean="0"/>
              <a:t>a </a:t>
            </a:r>
            <a:r>
              <a:rPr lang="cs-CZ" sz="3600" b="1" dirty="0" smtClean="0"/>
              <a:t>1</a:t>
            </a:r>
            <a:r>
              <a:rPr lang="cs-CZ" sz="3100" dirty="0" smtClean="0"/>
              <a:t> odborná skupina </a:t>
            </a:r>
            <a:r>
              <a:rPr lang="cs-CZ" sz="3100" b="1" dirty="0" smtClean="0"/>
              <a:t>učitelů českého jazyka a literatury</a:t>
            </a:r>
            <a:endParaRPr lang="cs-CZ" sz="31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048" y="353402"/>
            <a:ext cx="3740354" cy="2669342"/>
          </a:xfr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231" y="3155092"/>
            <a:ext cx="4409989" cy="33074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2950" y="2667514"/>
            <a:ext cx="4337222" cy="325291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774" y="4110951"/>
            <a:ext cx="3201801" cy="235163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948" y="1652504"/>
            <a:ext cx="3189697" cy="239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5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7178" y="609599"/>
            <a:ext cx="5338119" cy="2372497"/>
          </a:xfrm>
        </p:spPr>
        <p:txBody>
          <a:bodyPr>
            <a:normAutofit fontScale="90000"/>
          </a:bodyPr>
          <a:lstStyle/>
          <a:p>
            <a:r>
              <a:rPr lang="cs-CZ" sz="3600" b="1" dirty="0" smtClean="0"/>
              <a:t>17</a:t>
            </a:r>
            <a:r>
              <a:rPr lang="cs-CZ" sz="3600" dirty="0" smtClean="0"/>
              <a:t> setkání diskusních skupin</a:t>
            </a:r>
            <a:br>
              <a:rPr lang="cs-CZ" sz="3600" dirty="0" smtClean="0"/>
            </a:br>
            <a:r>
              <a:rPr lang="cs-CZ" sz="3600" b="1" dirty="0" smtClean="0"/>
              <a:t>mateřské školy</a:t>
            </a: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 smtClean="0"/>
              <a:t>Písek a okolí, </a:t>
            </a:r>
            <a:br>
              <a:rPr lang="cs-CZ" sz="3600" dirty="0" smtClean="0"/>
            </a:br>
            <a:r>
              <a:rPr lang="cs-CZ" sz="3600" dirty="0" smtClean="0"/>
              <a:t>Písecko jih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5" y="3715265"/>
            <a:ext cx="4544949" cy="272697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033" y="3721030"/>
            <a:ext cx="4535342" cy="272120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334" y="609600"/>
            <a:ext cx="4214082" cy="337656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42" y="1571214"/>
            <a:ext cx="3435382" cy="257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66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4720" y="403654"/>
            <a:ext cx="9875520" cy="2158314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5</a:t>
            </a:r>
            <a:r>
              <a:rPr lang="cs-CZ" sz="3600" dirty="0" smtClean="0"/>
              <a:t> setkání diskusní skupiny organizací </a:t>
            </a:r>
            <a:r>
              <a:rPr lang="cs-CZ" sz="3600" b="1" dirty="0" smtClean="0"/>
              <a:t>neformálního a zájmového </a:t>
            </a:r>
            <a:br>
              <a:rPr lang="cs-CZ" sz="3600" b="1" dirty="0" smtClean="0"/>
            </a:br>
            <a:r>
              <a:rPr lang="cs-CZ" sz="3600" b="1" dirty="0" smtClean="0"/>
              <a:t>vzdělávání                               </a:t>
            </a: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/>
              <a:t> (+ řada konzultací)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618" y="3378267"/>
            <a:ext cx="4275438" cy="2850291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725" y="1590656"/>
            <a:ext cx="4089708" cy="272783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5" y="3462158"/>
            <a:ext cx="4147526" cy="276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34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5</a:t>
            </a:r>
            <a:r>
              <a:rPr lang="cs-CZ" dirty="0" smtClean="0"/>
              <a:t> setkání diskusní skupiny </a:t>
            </a:r>
            <a:r>
              <a:rPr lang="cs-CZ" b="1" dirty="0" smtClean="0"/>
              <a:t>zřizovatelů škol </a:t>
            </a:r>
            <a:r>
              <a:rPr lang="cs-CZ" sz="3200" dirty="0" smtClean="0"/>
              <a:t>(</a:t>
            </a:r>
            <a:r>
              <a:rPr lang="cs-CZ" sz="3200" b="1" dirty="0" smtClean="0"/>
              <a:t>+ </a:t>
            </a:r>
            <a:r>
              <a:rPr lang="cs-CZ" sz="3200" dirty="0" smtClean="0"/>
              <a:t>řada individuálních konzultace)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456" y="3411349"/>
            <a:ext cx="4051836" cy="303887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157" y="3437237"/>
            <a:ext cx="4624515" cy="308301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278" y="1939178"/>
            <a:ext cx="4416512" cy="294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365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Práce Řídícího výboru a realizačního týmu projektu</a:t>
            </a:r>
            <a:endParaRPr lang="cs-CZ" sz="40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89" y="3489185"/>
            <a:ext cx="3978876" cy="2984157"/>
          </a:xfrm>
          <a:prstGeom prst="rect">
            <a:avLst/>
          </a:prstGeom>
        </p:spPr>
      </p:pic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439" y="1436368"/>
            <a:ext cx="3895262" cy="2921447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231" y="3569504"/>
            <a:ext cx="3871784" cy="290383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183" y="2078455"/>
            <a:ext cx="3761945" cy="282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33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0351" y="774357"/>
            <a:ext cx="2121833" cy="749643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/>
              <a:t>Shrnutí: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3001" y="1433384"/>
            <a:ext cx="6987745" cy="4950940"/>
          </a:xfrm>
        </p:spPr>
        <p:txBody>
          <a:bodyPr>
            <a:normAutofit lnSpcReduction="10000"/>
          </a:bodyPr>
          <a:lstStyle/>
          <a:p>
            <a:r>
              <a:rPr lang="cs-CZ" b="1" dirty="0"/>
              <a:t>18</a:t>
            </a:r>
            <a:r>
              <a:rPr lang="cs-CZ" dirty="0"/>
              <a:t> měsíců </a:t>
            </a:r>
            <a:r>
              <a:rPr lang="cs-CZ" dirty="0" smtClean="0"/>
              <a:t>činnosti (1.1.2016 – 30.6.2017)</a:t>
            </a:r>
          </a:p>
          <a:p>
            <a:r>
              <a:rPr lang="cs-CZ" b="1" dirty="0" smtClean="0"/>
              <a:t>Více než 100 </a:t>
            </a:r>
            <a:r>
              <a:rPr lang="cs-CZ" dirty="0" smtClean="0"/>
              <a:t>aktivně zapojených osob z oblasti předškolního, základního, zájmového a neformálního vzdělávání a zřizovatelů škol</a:t>
            </a:r>
          </a:p>
          <a:p>
            <a:r>
              <a:rPr lang="cs-CZ" dirty="0" smtClean="0"/>
              <a:t>Téměř </a:t>
            </a:r>
            <a:r>
              <a:rPr lang="cs-CZ" b="1" dirty="0" smtClean="0"/>
              <a:t>650 </a:t>
            </a:r>
            <a:r>
              <a:rPr lang="cs-CZ" dirty="0" smtClean="0"/>
              <a:t>účastníků </a:t>
            </a:r>
            <a:r>
              <a:rPr lang="cs-CZ" b="1" dirty="0" smtClean="0"/>
              <a:t>18</a:t>
            </a:r>
            <a:r>
              <a:rPr lang="cs-CZ" dirty="0" smtClean="0"/>
              <a:t> vzdělávacích akcí</a:t>
            </a:r>
          </a:p>
          <a:p>
            <a:r>
              <a:rPr lang="cs-CZ" b="1" dirty="0" smtClean="0"/>
              <a:t>40</a:t>
            </a:r>
            <a:r>
              <a:rPr lang="cs-CZ" dirty="0" smtClean="0"/>
              <a:t> setkání diskusních skupin</a:t>
            </a:r>
          </a:p>
          <a:p>
            <a:r>
              <a:rPr lang="cs-CZ" dirty="0" smtClean="0"/>
              <a:t>Řada individuálních konzultací a zapojených osob z dalších institucí – úřady, NIDV, NS MAS, další ORP atd.</a:t>
            </a:r>
          </a:p>
          <a:p>
            <a:r>
              <a:rPr lang="cs-CZ" b="1" dirty="0" smtClean="0"/>
              <a:t>Navázány nové kontakty, komunikace, nastartována výměna informací a zkušeností mezi subjekty z oblasti vzdělávání</a:t>
            </a:r>
          </a:p>
          <a:p>
            <a:r>
              <a:rPr lang="cs-CZ" b="1" dirty="0" smtClean="0"/>
              <a:t>Započat proces plánování rozvoje vzdělávání na Písecku, stanoveny hlavní cíle a priority v oblasti vzdělávání pro celé území ORP Písek</a:t>
            </a:r>
            <a:endParaRPr lang="cs-CZ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346" y="370704"/>
            <a:ext cx="4202089" cy="367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542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34530" y="494270"/>
            <a:ext cx="2174789" cy="4975654"/>
          </a:xfrm>
        </p:spPr>
        <p:txBody>
          <a:bodyPr/>
          <a:lstStyle/>
          <a:p>
            <a:r>
              <a:rPr lang="cs-CZ" b="1" dirty="0" smtClean="0"/>
              <a:t>Mapa území </a:t>
            </a:r>
            <a:br>
              <a:rPr lang="cs-CZ" b="1" dirty="0" smtClean="0"/>
            </a:br>
            <a:r>
              <a:rPr lang="cs-CZ" b="1" dirty="0" smtClean="0"/>
              <a:t>SO ORP Písek 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02250" y="245387"/>
            <a:ext cx="5674931" cy="638506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96" y="5198076"/>
            <a:ext cx="5437854" cy="121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32366"/>
      </p:ext>
    </p:extLst>
  </p:cSld>
  <p:clrMapOvr>
    <a:masterClrMapping/>
  </p:clrMapOvr>
</p:sld>
</file>

<file path=ppt/theme/theme1.xml><?xml version="1.0" encoding="utf-8"?>
<a:theme xmlns:a="http://schemas.openxmlformats.org/drawingml/2006/main" name="Základ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TM03457444[[fn=Základna]]</Template>
  <TotalTime>206</TotalTime>
  <Words>155</Words>
  <Application>Microsoft Office PowerPoint</Application>
  <PresentationFormat>Širokoúhlá obrazovka</PresentationFormat>
  <Paragraphs>19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1" baseType="lpstr">
      <vt:lpstr>Corbel</vt:lpstr>
      <vt:lpstr>Základ</vt:lpstr>
      <vt:lpstr>Fotodokumentace  Z  AKCÍ  MAP  Písecko</vt:lpstr>
      <vt:lpstr>18 vzdělávacích akcí na téma inkluze, legislativy, práce s dětmi  se SVP, gramotnosti, šikana a další…..</vt:lpstr>
      <vt:lpstr>12 jednání diskusní skupiny základních škol a 1 odborná skupina učitelů českého jazyka a literatury</vt:lpstr>
      <vt:lpstr>17 setkání diskusních skupin mateřské školy Písek a okolí,  Písecko jih</vt:lpstr>
      <vt:lpstr>5 setkání diskusní skupiny organizací neformálního a zájmového  vzdělávání                                 (+ řada konzultací)</vt:lpstr>
      <vt:lpstr>5 setkání diskusní skupiny zřizovatelů škol (+ řada individuálních konzultace)</vt:lpstr>
      <vt:lpstr>Práce Řídícího výboru a realizačního týmu projektu</vt:lpstr>
      <vt:lpstr>  Shrnutí:   </vt:lpstr>
      <vt:lpstr>Mapa území  SO ORP Písek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Fotodokumentace  činnosti  MAP Písecko</dc:title>
  <dc:creator>Tatana</dc:creator>
  <cp:lastModifiedBy>Tatana</cp:lastModifiedBy>
  <cp:revision>32</cp:revision>
  <dcterms:created xsi:type="dcterms:W3CDTF">2016-06-07T19:06:13Z</dcterms:created>
  <dcterms:modified xsi:type="dcterms:W3CDTF">2017-06-01T07:01:40Z</dcterms:modified>
</cp:coreProperties>
</file>